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434" r:id="rId2"/>
    <p:sldId id="435" r:id="rId3"/>
    <p:sldId id="432" r:id="rId4"/>
    <p:sldId id="433" r:id="rId5"/>
    <p:sldId id="400" r:id="rId6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5ABA"/>
    <a:srgbClr val="FF3333"/>
    <a:srgbClr val="1C69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89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71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8056"/>
          </a:xfrm>
          <a:prstGeom prst="rect">
            <a:avLst/>
          </a:prstGeom>
        </p:spPr>
        <p:txBody>
          <a:bodyPr vert="horz" lIns="91421" tIns="45711" rIns="91421" bIns="4571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5" y="1"/>
            <a:ext cx="2945659" cy="498056"/>
          </a:xfrm>
          <a:prstGeom prst="rect">
            <a:avLst/>
          </a:prstGeom>
        </p:spPr>
        <p:txBody>
          <a:bodyPr vert="horz" lIns="91421" tIns="45711" rIns="91421" bIns="45711" rtlCol="0"/>
          <a:lstStyle>
            <a:lvl1pPr algn="r">
              <a:defRPr sz="1200"/>
            </a:lvl1pPr>
          </a:lstStyle>
          <a:p>
            <a:fld id="{69BD06D6-87AF-48AD-828F-2EA4AA48BA1A}" type="datetimeFigureOut">
              <a:rPr lang="ru-RU" smtClean="0"/>
              <a:t>17.03.2025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8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1" tIns="45711" rIns="91421" bIns="4571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21" tIns="45711" rIns="91421" bIns="45711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28586"/>
            <a:ext cx="2945659" cy="498055"/>
          </a:xfrm>
          <a:prstGeom prst="rect">
            <a:avLst/>
          </a:prstGeom>
        </p:spPr>
        <p:txBody>
          <a:bodyPr vert="horz" lIns="91421" tIns="45711" rIns="91421" bIns="4571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5" y="9428586"/>
            <a:ext cx="2945659" cy="498055"/>
          </a:xfrm>
          <a:prstGeom prst="rect">
            <a:avLst/>
          </a:prstGeom>
        </p:spPr>
        <p:txBody>
          <a:bodyPr vert="horz" lIns="91421" tIns="45711" rIns="91421" bIns="45711" rtlCol="0" anchor="b"/>
          <a:lstStyle>
            <a:lvl1pPr algn="r">
              <a:defRPr sz="1200"/>
            </a:lvl1pPr>
          </a:lstStyle>
          <a:p>
            <a:fld id="{638108EE-FF33-4A50-A5A6-FBC31EE668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118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8513">
              <a:defRPr/>
            </a:pPr>
            <a:endParaRPr lang="ru-RU" dirty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261" indent="-28548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939" indent="-228388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717" indent="-228388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492" indent="-228388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2267" indent="-228388" defTabSz="91831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9042" indent="-228388" defTabSz="91831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5818" indent="-228388" defTabSz="91831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2595" indent="-228388" defTabSz="91831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918310" fontAlgn="base">
              <a:spcBef>
                <a:spcPct val="0"/>
              </a:spcBef>
              <a:spcAft>
                <a:spcPct val="0"/>
              </a:spcAft>
            </a:pPr>
            <a:fld id="{5111988E-5D36-416C-9B19-390DE5AB082C}" type="slidenum">
              <a:rPr lang="ru-RU"/>
              <a:pPr defTabSz="918310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61100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775B7-372E-448A-B08A-34910D004A29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53181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775B7-372E-448A-B08A-34910D004A29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27966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775B7-372E-448A-B08A-34910D004A29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95516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775B7-372E-448A-B08A-34910D004A29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34408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D6C7-BE76-4738-98FE-721F3533EC91}" type="datetimeFigureOut">
              <a:rPr lang="ru-RU" smtClean="0"/>
              <a:t>17.03.2025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3523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D6C7-BE76-4738-98FE-721F3533EC91}" type="datetimeFigureOut">
              <a:rPr lang="ru-RU" smtClean="0"/>
              <a:t>17.03.2025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0678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D6C7-BE76-4738-98FE-721F3533EC91}" type="datetimeFigureOut">
              <a:rPr lang="ru-RU" smtClean="0"/>
              <a:t>17.03.2025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81708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0688665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D6C7-BE76-4738-98FE-721F3533EC91}" type="datetimeFigureOut">
              <a:rPr lang="ru-RU" smtClean="0"/>
              <a:t>17.03.2025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6191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D6C7-BE76-4738-98FE-721F3533EC91}" type="datetimeFigureOut">
              <a:rPr lang="ru-RU" smtClean="0"/>
              <a:t>17.03.2025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0019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D6C7-BE76-4738-98FE-721F3533EC91}" type="datetimeFigureOut">
              <a:rPr lang="ru-RU" smtClean="0"/>
              <a:t>17.03.2025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5843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D6C7-BE76-4738-98FE-721F3533EC91}" type="datetimeFigureOut">
              <a:rPr lang="ru-RU" smtClean="0"/>
              <a:t>17.03.2025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1095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D6C7-BE76-4738-98FE-721F3533EC91}" type="datetimeFigureOut">
              <a:rPr lang="ru-RU" smtClean="0"/>
              <a:t>17.03.2025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2231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D6C7-BE76-4738-98FE-721F3533EC91}" type="datetimeFigureOut">
              <a:rPr lang="ru-RU" smtClean="0"/>
              <a:t>17.03.2025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3430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D6C7-BE76-4738-98FE-721F3533EC91}" type="datetimeFigureOut">
              <a:rPr lang="ru-RU" smtClean="0"/>
              <a:t>17.03.2025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2126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D6C7-BE76-4738-98FE-721F3533EC91}" type="datetimeFigureOut">
              <a:rPr lang="ru-RU" smtClean="0"/>
              <a:t>17.03.2025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3650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EDD6C7-BE76-4738-98FE-721F3533EC91}" type="datetimeFigureOut">
              <a:rPr lang="ru-RU" smtClean="0"/>
              <a:t>17.03.2025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020E9-07A4-478A-9E43-1538F2ADD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8726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Прямоугольник 69"/>
          <p:cNvSpPr/>
          <p:nvPr/>
        </p:nvSpPr>
        <p:spPr>
          <a:xfrm>
            <a:off x="4788" y="0"/>
            <a:ext cx="12187212" cy="3659907"/>
          </a:xfrm>
          <a:prstGeom prst="rect">
            <a:avLst/>
          </a:prstGeom>
          <a:solidFill>
            <a:srgbClr val="1C69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/>
          </a:p>
        </p:txBody>
      </p:sp>
      <p:pic>
        <p:nvPicPr>
          <p:cNvPr id="69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0488" y="836145"/>
            <a:ext cx="2215812" cy="2320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2" name="Группа 21">
            <a:extLst>
              <a:ext uri="{FF2B5EF4-FFF2-40B4-BE49-F238E27FC236}">
                <a16:creationId xmlns:a16="http://schemas.microsoft.com/office/drawing/2014/main" id="{FB78115B-C6A5-41E0-932C-34DB86D9E816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7683712" y="1104618"/>
            <a:ext cx="1664397" cy="1639561"/>
            <a:chOff x="464266" y="2731227"/>
            <a:chExt cx="970345" cy="932948"/>
          </a:xfrm>
          <a:solidFill>
            <a:schemeClr val="bg1"/>
          </a:solidFill>
        </p:grpSpPr>
        <p:sp>
          <p:nvSpPr>
            <p:cNvPr id="85" name="Graphic 1">
              <a:extLst>
                <a:ext uri="{FF2B5EF4-FFF2-40B4-BE49-F238E27FC236}">
                  <a16:creationId xmlns:a16="http://schemas.microsoft.com/office/drawing/2014/main" id="{E90D109E-C172-40AE-BFF7-646FF506EE35}"/>
                </a:ext>
              </a:extLst>
            </p:cNvPr>
            <p:cNvSpPr/>
            <p:nvPr/>
          </p:nvSpPr>
          <p:spPr>
            <a:xfrm>
              <a:off x="464266" y="273122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88" name="Graphic 1">
              <a:extLst>
                <a:ext uri="{FF2B5EF4-FFF2-40B4-BE49-F238E27FC236}">
                  <a16:creationId xmlns:a16="http://schemas.microsoft.com/office/drawing/2014/main" id="{AFE94FE4-BB04-491E-8783-4E416C2D1168}"/>
                </a:ext>
              </a:extLst>
            </p:cNvPr>
            <p:cNvSpPr/>
            <p:nvPr/>
          </p:nvSpPr>
          <p:spPr>
            <a:xfrm>
              <a:off x="949438" y="273122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95" name="Graphic 1">
              <a:extLst>
                <a:ext uri="{FF2B5EF4-FFF2-40B4-BE49-F238E27FC236}">
                  <a16:creationId xmlns:a16="http://schemas.microsoft.com/office/drawing/2014/main" id="{4D7FE1F4-DA79-4BEA-B68D-8ED6A3859731}"/>
                </a:ext>
              </a:extLst>
            </p:cNvPr>
            <p:cNvSpPr/>
            <p:nvPr/>
          </p:nvSpPr>
          <p:spPr>
            <a:xfrm>
              <a:off x="464266" y="318976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96" name="Graphic 1">
              <a:extLst>
                <a:ext uri="{FF2B5EF4-FFF2-40B4-BE49-F238E27FC236}">
                  <a16:creationId xmlns:a16="http://schemas.microsoft.com/office/drawing/2014/main" id="{810D097D-B676-4253-A13E-CF1825774DEC}"/>
                </a:ext>
              </a:extLst>
            </p:cNvPr>
            <p:cNvSpPr/>
            <p:nvPr/>
          </p:nvSpPr>
          <p:spPr>
            <a:xfrm>
              <a:off x="949439" y="318976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</p:grpSp>
      <p:grpSp>
        <p:nvGrpSpPr>
          <p:cNvPr id="97" name="Группа 21">
            <a:extLst>
              <a:ext uri="{FF2B5EF4-FFF2-40B4-BE49-F238E27FC236}">
                <a16:creationId xmlns:a16="http://schemas.microsoft.com/office/drawing/2014/main" id="{FB78115B-C6A5-41E0-932C-34DB86D9E816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9326245" y="1104618"/>
            <a:ext cx="1664397" cy="1639561"/>
            <a:chOff x="464266" y="2731227"/>
            <a:chExt cx="970345" cy="932948"/>
          </a:xfrm>
          <a:solidFill>
            <a:schemeClr val="bg1"/>
          </a:solidFill>
        </p:grpSpPr>
        <p:sp>
          <p:nvSpPr>
            <p:cNvPr id="100" name="Graphic 1">
              <a:extLst>
                <a:ext uri="{FF2B5EF4-FFF2-40B4-BE49-F238E27FC236}">
                  <a16:creationId xmlns:a16="http://schemas.microsoft.com/office/drawing/2014/main" id="{E90D109E-C172-40AE-BFF7-646FF506EE35}"/>
                </a:ext>
              </a:extLst>
            </p:cNvPr>
            <p:cNvSpPr/>
            <p:nvPr/>
          </p:nvSpPr>
          <p:spPr>
            <a:xfrm>
              <a:off x="464266" y="273122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101" name="Graphic 1">
              <a:extLst>
                <a:ext uri="{FF2B5EF4-FFF2-40B4-BE49-F238E27FC236}">
                  <a16:creationId xmlns:a16="http://schemas.microsoft.com/office/drawing/2014/main" id="{AFE94FE4-BB04-491E-8783-4E416C2D1168}"/>
                </a:ext>
              </a:extLst>
            </p:cNvPr>
            <p:cNvSpPr/>
            <p:nvPr/>
          </p:nvSpPr>
          <p:spPr>
            <a:xfrm>
              <a:off x="949438" y="273122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102" name="Graphic 1">
              <a:extLst>
                <a:ext uri="{FF2B5EF4-FFF2-40B4-BE49-F238E27FC236}">
                  <a16:creationId xmlns:a16="http://schemas.microsoft.com/office/drawing/2014/main" id="{4D7FE1F4-DA79-4BEA-B68D-8ED6A3859731}"/>
                </a:ext>
              </a:extLst>
            </p:cNvPr>
            <p:cNvSpPr/>
            <p:nvPr/>
          </p:nvSpPr>
          <p:spPr>
            <a:xfrm>
              <a:off x="464266" y="318976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103" name="Graphic 1">
              <a:extLst>
                <a:ext uri="{FF2B5EF4-FFF2-40B4-BE49-F238E27FC236}">
                  <a16:creationId xmlns:a16="http://schemas.microsoft.com/office/drawing/2014/main" id="{810D097D-B676-4253-A13E-CF1825774DEC}"/>
                </a:ext>
              </a:extLst>
            </p:cNvPr>
            <p:cNvSpPr/>
            <p:nvPr/>
          </p:nvSpPr>
          <p:spPr>
            <a:xfrm>
              <a:off x="949439" y="318976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</p:grpSp>
      <p:grpSp>
        <p:nvGrpSpPr>
          <p:cNvPr id="104" name="Группа 21">
            <a:extLst>
              <a:ext uri="{FF2B5EF4-FFF2-40B4-BE49-F238E27FC236}">
                <a16:creationId xmlns:a16="http://schemas.microsoft.com/office/drawing/2014/main" id="{FB78115B-C6A5-41E0-932C-34DB86D9E816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1274445" y="1104618"/>
            <a:ext cx="1664397" cy="1639561"/>
            <a:chOff x="464266" y="2731227"/>
            <a:chExt cx="970345" cy="932948"/>
          </a:xfrm>
          <a:solidFill>
            <a:schemeClr val="bg1"/>
          </a:solidFill>
        </p:grpSpPr>
        <p:sp>
          <p:nvSpPr>
            <p:cNvPr id="105" name="Graphic 1">
              <a:extLst>
                <a:ext uri="{FF2B5EF4-FFF2-40B4-BE49-F238E27FC236}">
                  <a16:creationId xmlns:a16="http://schemas.microsoft.com/office/drawing/2014/main" id="{E90D109E-C172-40AE-BFF7-646FF506EE35}"/>
                </a:ext>
              </a:extLst>
            </p:cNvPr>
            <p:cNvSpPr/>
            <p:nvPr/>
          </p:nvSpPr>
          <p:spPr>
            <a:xfrm>
              <a:off x="464266" y="273122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106" name="Graphic 1">
              <a:extLst>
                <a:ext uri="{FF2B5EF4-FFF2-40B4-BE49-F238E27FC236}">
                  <a16:creationId xmlns:a16="http://schemas.microsoft.com/office/drawing/2014/main" id="{AFE94FE4-BB04-491E-8783-4E416C2D1168}"/>
                </a:ext>
              </a:extLst>
            </p:cNvPr>
            <p:cNvSpPr/>
            <p:nvPr/>
          </p:nvSpPr>
          <p:spPr>
            <a:xfrm>
              <a:off x="949438" y="273122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107" name="Graphic 1">
              <a:extLst>
                <a:ext uri="{FF2B5EF4-FFF2-40B4-BE49-F238E27FC236}">
                  <a16:creationId xmlns:a16="http://schemas.microsoft.com/office/drawing/2014/main" id="{4D7FE1F4-DA79-4BEA-B68D-8ED6A3859731}"/>
                </a:ext>
              </a:extLst>
            </p:cNvPr>
            <p:cNvSpPr/>
            <p:nvPr/>
          </p:nvSpPr>
          <p:spPr>
            <a:xfrm>
              <a:off x="464266" y="318976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108" name="Graphic 1">
              <a:extLst>
                <a:ext uri="{FF2B5EF4-FFF2-40B4-BE49-F238E27FC236}">
                  <a16:creationId xmlns:a16="http://schemas.microsoft.com/office/drawing/2014/main" id="{810D097D-B676-4253-A13E-CF1825774DEC}"/>
                </a:ext>
              </a:extLst>
            </p:cNvPr>
            <p:cNvSpPr/>
            <p:nvPr/>
          </p:nvSpPr>
          <p:spPr>
            <a:xfrm>
              <a:off x="949439" y="318976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</p:grpSp>
      <p:grpSp>
        <p:nvGrpSpPr>
          <p:cNvPr id="109" name="Группа 21">
            <a:extLst>
              <a:ext uri="{FF2B5EF4-FFF2-40B4-BE49-F238E27FC236}">
                <a16:creationId xmlns:a16="http://schemas.microsoft.com/office/drawing/2014/main" id="{FB78115B-C6A5-41E0-932C-34DB86D9E816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2916978" y="1104618"/>
            <a:ext cx="1664397" cy="1639561"/>
            <a:chOff x="464266" y="2731227"/>
            <a:chExt cx="970345" cy="932948"/>
          </a:xfrm>
          <a:solidFill>
            <a:schemeClr val="bg1"/>
          </a:solidFill>
        </p:grpSpPr>
        <p:sp>
          <p:nvSpPr>
            <p:cNvPr id="110" name="Graphic 1">
              <a:extLst>
                <a:ext uri="{FF2B5EF4-FFF2-40B4-BE49-F238E27FC236}">
                  <a16:creationId xmlns:a16="http://schemas.microsoft.com/office/drawing/2014/main" id="{E90D109E-C172-40AE-BFF7-646FF506EE35}"/>
                </a:ext>
              </a:extLst>
            </p:cNvPr>
            <p:cNvSpPr/>
            <p:nvPr/>
          </p:nvSpPr>
          <p:spPr>
            <a:xfrm>
              <a:off x="464266" y="273122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111" name="Graphic 1">
              <a:extLst>
                <a:ext uri="{FF2B5EF4-FFF2-40B4-BE49-F238E27FC236}">
                  <a16:creationId xmlns:a16="http://schemas.microsoft.com/office/drawing/2014/main" id="{AFE94FE4-BB04-491E-8783-4E416C2D1168}"/>
                </a:ext>
              </a:extLst>
            </p:cNvPr>
            <p:cNvSpPr/>
            <p:nvPr/>
          </p:nvSpPr>
          <p:spPr>
            <a:xfrm>
              <a:off x="949438" y="273122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112" name="Graphic 1">
              <a:extLst>
                <a:ext uri="{FF2B5EF4-FFF2-40B4-BE49-F238E27FC236}">
                  <a16:creationId xmlns:a16="http://schemas.microsoft.com/office/drawing/2014/main" id="{4D7FE1F4-DA79-4BEA-B68D-8ED6A3859731}"/>
                </a:ext>
              </a:extLst>
            </p:cNvPr>
            <p:cNvSpPr/>
            <p:nvPr/>
          </p:nvSpPr>
          <p:spPr>
            <a:xfrm>
              <a:off x="464266" y="318976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115" name="Graphic 1">
              <a:extLst>
                <a:ext uri="{FF2B5EF4-FFF2-40B4-BE49-F238E27FC236}">
                  <a16:creationId xmlns:a16="http://schemas.microsoft.com/office/drawing/2014/main" id="{810D097D-B676-4253-A13E-CF1825774DEC}"/>
                </a:ext>
              </a:extLst>
            </p:cNvPr>
            <p:cNvSpPr/>
            <p:nvPr/>
          </p:nvSpPr>
          <p:spPr>
            <a:xfrm>
              <a:off x="949439" y="318976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</p:grpSp>
      <p:sp>
        <p:nvSpPr>
          <p:cNvPr id="118" name="TextBox 4"/>
          <p:cNvSpPr txBox="1">
            <a:spLocks noChangeArrowheads="1"/>
          </p:cNvSpPr>
          <p:nvPr/>
        </p:nvSpPr>
        <p:spPr bwMode="auto">
          <a:xfrm>
            <a:off x="382387" y="4761937"/>
            <a:ext cx="1172094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defRPr/>
            </a:pPr>
            <a:r>
              <a:rPr lang="ru-RU" altLang="ru-RU" sz="3200" b="1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1-СЫНЫПҚА ҚАБЫЛДАУ</a:t>
            </a:r>
          </a:p>
        </p:txBody>
      </p:sp>
      <p:sp>
        <p:nvSpPr>
          <p:cNvPr id="121" name="Прямоугольник 120"/>
          <p:cNvSpPr/>
          <p:nvPr/>
        </p:nvSpPr>
        <p:spPr>
          <a:xfrm>
            <a:off x="0" y="28649"/>
            <a:ext cx="12192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600" b="1" dirty="0">
                <a:solidFill>
                  <a:schemeClr val="bg1"/>
                </a:solidFill>
                <a:latin typeface="Arial" pitchFamily="34" charset="0"/>
                <a:ea typeface="Calibri"/>
                <a:cs typeface="Arial" pitchFamily="34" charset="0"/>
              </a:rPr>
              <a:t>ҚАЗАҚСТАН РЕСПУБЛИКАСЫНЫҢ Б</a:t>
            </a:r>
            <a:r>
              <a:rPr lang="en-US" sz="1600" b="1" dirty="0">
                <a:solidFill>
                  <a:schemeClr val="bg1"/>
                </a:solidFill>
                <a:latin typeface="Arial" pitchFamily="34" charset="0"/>
                <a:ea typeface="Calibri"/>
                <a:cs typeface="Arial" pitchFamily="34" charset="0"/>
              </a:rPr>
              <a:t>I</a:t>
            </a:r>
            <a:r>
              <a:rPr lang="ru-RU" sz="1600" b="1" dirty="0">
                <a:solidFill>
                  <a:schemeClr val="bg1"/>
                </a:solidFill>
                <a:latin typeface="Arial" pitchFamily="34" charset="0"/>
                <a:ea typeface="Calibri"/>
                <a:cs typeface="Arial" pitchFamily="34" charset="0"/>
              </a:rPr>
              <a:t>Л</a:t>
            </a:r>
            <a:r>
              <a:rPr lang="en-US" sz="1600" b="1" dirty="0">
                <a:solidFill>
                  <a:schemeClr val="bg1"/>
                </a:solidFill>
                <a:latin typeface="Arial" pitchFamily="34" charset="0"/>
                <a:ea typeface="Calibri"/>
                <a:cs typeface="Arial" pitchFamily="34" charset="0"/>
              </a:rPr>
              <a:t>I</a:t>
            </a:r>
            <a:r>
              <a:rPr lang="ru-RU" sz="1600" b="1" dirty="0">
                <a:solidFill>
                  <a:schemeClr val="bg1"/>
                </a:solidFill>
                <a:latin typeface="Arial" pitchFamily="34" charset="0"/>
                <a:ea typeface="Calibri"/>
                <a:cs typeface="Arial" pitchFamily="34" charset="0"/>
              </a:rPr>
              <a:t>М МИНИСТРЛ</a:t>
            </a:r>
            <a:r>
              <a:rPr lang="en-US" sz="1600" b="1" dirty="0">
                <a:solidFill>
                  <a:schemeClr val="bg1"/>
                </a:solidFill>
                <a:latin typeface="Arial" pitchFamily="34" charset="0"/>
                <a:ea typeface="Calibri"/>
                <a:cs typeface="Arial" pitchFamily="34" charset="0"/>
              </a:rPr>
              <a:t>I</a:t>
            </a:r>
            <a:r>
              <a:rPr lang="ru-RU" sz="1600" b="1" dirty="0">
                <a:solidFill>
                  <a:schemeClr val="bg1"/>
                </a:solidFill>
                <a:latin typeface="Arial" pitchFamily="34" charset="0"/>
                <a:ea typeface="Calibri"/>
                <a:cs typeface="Arial" pitchFamily="34" charset="0"/>
              </a:rPr>
              <a:t>Г</a:t>
            </a:r>
            <a:r>
              <a:rPr lang="en-US" sz="1600" b="1" dirty="0">
                <a:solidFill>
                  <a:schemeClr val="bg1"/>
                </a:solidFill>
                <a:latin typeface="Arial" pitchFamily="34" charset="0"/>
                <a:ea typeface="Calibri"/>
                <a:cs typeface="Arial" pitchFamily="34" charset="0"/>
              </a:rPr>
              <a:t>I</a:t>
            </a:r>
            <a:endParaRPr lang="ru-RU" sz="1600" b="1" dirty="0">
              <a:solidFill>
                <a:schemeClr val="bg1"/>
              </a:solidFill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5066285" y="6450573"/>
            <a:ext cx="2059429" cy="2895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ru-RU" sz="1100" b="1" dirty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          АСТАНА</a:t>
            </a:r>
            <a:endParaRPr lang="ru-RU" sz="1200" b="1" dirty="0">
              <a:solidFill>
                <a:srgbClr val="00206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3825381" y="6669248"/>
            <a:ext cx="3300334" cy="708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2025 </a:t>
            </a:r>
            <a:r>
              <a:rPr lang="ru-RU" sz="1100" b="1" dirty="0" err="1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жыл</a:t>
            </a:r>
            <a:endParaRPr lang="ru-RU" sz="1200" b="1" dirty="0">
              <a:solidFill>
                <a:srgbClr val="00206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algn="ctr"/>
            <a:endParaRPr lang="ru-RU" sz="1100" b="1" dirty="0">
              <a:solidFill>
                <a:srgbClr val="00206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8615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31"/>
          <p:cNvSpPr/>
          <p:nvPr/>
        </p:nvSpPr>
        <p:spPr>
          <a:xfrm>
            <a:off x="0" y="6771468"/>
            <a:ext cx="12191999" cy="865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Прямоугольник 82"/>
          <p:cNvSpPr/>
          <p:nvPr/>
        </p:nvSpPr>
        <p:spPr>
          <a:xfrm>
            <a:off x="7523526" y="905490"/>
            <a:ext cx="31245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Недостатки</a:t>
            </a:r>
            <a:r>
              <a: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реализации </a:t>
            </a:r>
            <a:endParaRPr lang="ru-RU" dirty="0"/>
          </a:p>
        </p:txBody>
      </p: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F4347A6B-5AA3-402F-8C92-72B1105F804D}"/>
              </a:ext>
            </a:extLst>
          </p:cNvPr>
          <p:cNvCxnSpPr/>
          <p:nvPr/>
        </p:nvCxnSpPr>
        <p:spPr>
          <a:xfrm flipV="1">
            <a:off x="0" y="550930"/>
            <a:ext cx="12192000" cy="2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1314949" y="2944722"/>
            <a:ext cx="7385487" cy="228088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Өлшемі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3х4 см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баланың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сандық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фотосуреті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052-2/е «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Баланың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денсаулық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паспорты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медициналық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анықтамасы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065/е «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Профилактикалық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егу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картасы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медициналық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анықтамасы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Шағын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учаске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бойынша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шағын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учаске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бойынша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емес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көрсеткіш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толтырылады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Мектепті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таңдау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147542" y="713385"/>
            <a:ext cx="10252547" cy="685059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50215"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Мемлекеттік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қызмет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көрсету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бойынша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өтініш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ағымдағы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жылдың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сәуірінен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2025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жылдың</a:t>
            </a:r>
            <a:r>
              <a:rPr lang="ru-RU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31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тамызына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дейін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сағат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9: 00-де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қабылданады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94760" y="1518832"/>
            <a:ext cx="11160806" cy="98142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indent="450215" algn="ctr">
              <a:lnSpc>
                <a:spcPct val="107000"/>
              </a:lnSpc>
              <a:spcAft>
                <a:spcPts val="800"/>
              </a:spcAft>
            </a:pP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Даярлық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деңгейіне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қарамастан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білім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беру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ұйымына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қызмет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көрсету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аумағында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тұратын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барлық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балалардың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қолжетімділігін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қамтамасыз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ете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отырып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алты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жастан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бастап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балалар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ағымдағы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күнтізбелік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жылда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алты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жасқа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толатын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балалар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қабылданады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9471172" y="111816"/>
            <a:ext cx="26011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/>
              <a:t>1-СЫНЫПҚА ҚАБЫЛДАУ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614991" y="2548676"/>
            <a:ext cx="2723758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50215"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Өтініш</a:t>
            </a:r>
            <a:r>
              <a:rPr lang="ru-RU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берген</a:t>
            </a:r>
            <a:r>
              <a:rPr lang="ru-RU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кезде</a:t>
            </a:r>
            <a:r>
              <a:rPr lang="ru-RU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авая фигурная скобка 2"/>
          <p:cNvSpPr/>
          <p:nvPr/>
        </p:nvSpPr>
        <p:spPr>
          <a:xfrm>
            <a:off x="8320076" y="3304441"/>
            <a:ext cx="316195" cy="880217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sp>
        <p:nvSpPr>
          <p:cNvPr id="8" name="Прямоугольник 7"/>
          <p:cNvSpPr/>
          <p:nvPr/>
        </p:nvSpPr>
        <p:spPr>
          <a:xfrm>
            <a:off x="8748860" y="3304441"/>
            <a:ext cx="2651229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ҚР ДСМ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сервисінен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электронды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түрде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тартылады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сәуірге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дейін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медициналық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тексеруден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өту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қажет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kk-KZ" sz="16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816182" y="111816"/>
            <a:ext cx="21636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185ABA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ҚАЖЕТТІ ҚҰЖАТТАР</a:t>
            </a:r>
            <a:endParaRPr lang="kk-KZ" dirty="0">
              <a:solidFill>
                <a:srgbClr val="185ABA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77966" y="5127649"/>
            <a:ext cx="11394393" cy="1367234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indent="444500" algn="just">
              <a:lnSpc>
                <a:spcPct val="107000"/>
              </a:lnSpc>
              <a:spcAft>
                <a:spcPts val="800"/>
              </a:spcAft>
            </a:pP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Өтініш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түрін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таңдау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кезінде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ПМПК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қорытындысы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болған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жағдайда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арнайы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мектептер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мен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арнайы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сыныптарға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өтініш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беру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іске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асырылады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indent="444500"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Ол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үшін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НОБД-да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арнайы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сыныптар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мен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арнайы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мектептердің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көрсеткіштерінде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бұзушылықтардың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түрлерін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көрсету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қажет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іске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асыруда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2737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31"/>
          <p:cNvSpPr/>
          <p:nvPr/>
        </p:nvSpPr>
        <p:spPr>
          <a:xfrm>
            <a:off x="0" y="6771468"/>
            <a:ext cx="12191999" cy="865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F4347A6B-5AA3-402F-8C92-72B1105F804D}"/>
              </a:ext>
            </a:extLst>
          </p:cNvPr>
          <p:cNvCxnSpPr/>
          <p:nvPr/>
        </p:nvCxnSpPr>
        <p:spPr>
          <a:xfrm flipV="1">
            <a:off x="11836" y="690327"/>
            <a:ext cx="12192000" cy="2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386768" y="5842010"/>
            <a:ext cx="11634656" cy="6764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</a:pP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Қазақстан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Республикасындағы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жергілікті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мемлекеттік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басқару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және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өзін-өзі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басқару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туралы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Қазақстан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Республикасының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2001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жылғы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23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қаңтардағы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№ 148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Заңының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27-бабының 21-2)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тармағына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сәйкес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облыстардың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республикалық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маңызы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бар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қалалардың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астананың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әкімдіктері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Қазақстан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Республикасының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заңнамасына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сәйкес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«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Мекенжай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тіркелімі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ақпараттық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жүйесін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жүргізуді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және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толтыруды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қамтамасыз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етеді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0155168" y="207914"/>
            <a:ext cx="19432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dirty="0"/>
              <a:t>ПРИЕМ В 1 КЛАСС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374047" y="207914"/>
            <a:ext cx="28909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b="1" dirty="0">
                <a:solidFill>
                  <a:srgbClr val="185ABA"/>
                </a:solidFill>
              </a:rPr>
              <a:t>«ШАҒЫН УЧАСКЕ» МОДУЛІ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714015" y="2964192"/>
            <a:ext cx="5741264" cy="2655279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республикалық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маңызы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бар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қалалардың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астананың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аудандардың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облыстық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маңызы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бар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қалалардың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білім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беруді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басқару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органдары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бекіткен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«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Білім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беру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ұйымдарына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қызмет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көрсету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аумағы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бұйрығы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АР МДҚ-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дағы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өзекті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мәліметтер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Мемлекеттік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қызмет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көрсету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кезінде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үйлердің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мекен-жайларын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ҚМЖБ АЖ-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дағы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мектептің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шағын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учаскесіне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байланыстыру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grpSp>
        <p:nvGrpSpPr>
          <p:cNvPr id="17" name="Группа 16"/>
          <p:cNvGrpSpPr/>
          <p:nvPr/>
        </p:nvGrpSpPr>
        <p:grpSpPr>
          <a:xfrm>
            <a:off x="1180168" y="819692"/>
            <a:ext cx="9208478" cy="1913930"/>
            <a:chOff x="436684" y="836118"/>
            <a:chExt cx="9208478" cy="1913930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436684" y="836118"/>
              <a:ext cx="9208478" cy="1264642"/>
            </a:xfrm>
            <a:prstGeom prst="rect">
              <a:avLst/>
            </a:prstGeom>
            <a:ln>
              <a:solidFill>
                <a:srgbClr val="00B0F0"/>
              </a:solidFill>
            </a:ln>
          </p:spPr>
          <p:txBody>
            <a:bodyPr wrap="square">
              <a:spAutoFit/>
            </a:bodyPr>
            <a:lstStyle/>
            <a:p>
              <a:pPr indent="450215" algn="just">
                <a:lnSpc>
                  <a:spcPct val="107000"/>
                </a:lnSpc>
                <a:spcAft>
                  <a:spcPts val="800"/>
                </a:spcAft>
              </a:pP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ҚМДБ АЖ-да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өтініш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берушілердің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мекенжайын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автоматты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түрде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мектепке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шағын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учаске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бойынша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бекіту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үшін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«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Шағын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учаске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»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модулі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іске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асырылды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және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өтініш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берушілер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мен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мектептердің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мекенжайларын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тарту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үшін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«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Мекенжай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тіркелімі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»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мемлекеттік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дерекқорымен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(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бұдан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әрі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- АР МДҚ)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ықпалдастыру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жүргізілді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.</a:t>
              </a:r>
            </a:p>
          </p:txBody>
        </p:sp>
        <p:cxnSp>
          <p:nvCxnSpPr>
            <p:cNvPr id="11" name="Прямая со стрелкой 10"/>
            <p:cNvCxnSpPr/>
            <p:nvPr/>
          </p:nvCxnSpPr>
          <p:spPr>
            <a:xfrm flipH="1">
              <a:off x="896815" y="2108305"/>
              <a:ext cx="8792" cy="64174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Прямоугольник 12"/>
          <p:cNvSpPr/>
          <p:nvPr/>
        </p:nvSpPr>
        <p:spPr>
          <a:xfrm>
            <a:off x="1068139" y="2651384"/>
            <a:ext cx="708144" cy="3126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4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қажет</a:t>
            </a:r>
            <a:r>
              <a:rPr lang="ru-RU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6888154" y="2964192"/>
            <a:ext cx="4911199" cy="1465209"/>
          </a:xfrm>
          <a:prstGeom prst="rect">
            <a:avLst/>
          </a:prstGeom>
          <a:ln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Құжат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тапсыру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кезінде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егер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білім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беру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ұйымдарында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балаларды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шағын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учаскеден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тыс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жерге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қабылдау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үшін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орындар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толтырылса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шағын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учаскеден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тыс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таңдау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кезінде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білім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беру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ұйымын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таңдау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шектеледі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яғни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егер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мектепте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балаларға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арналған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орындар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шағын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учаскеден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тыс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жерде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3/1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қағидаты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бойынша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толтырылса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автоматты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түрде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бас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тарту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ru-RU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9" name="Прямая со стрелкой 18"/>
          <p:cNvCxnSpPr/>
          <p:nvPr/>
        </p:nvCxnSpPr>
        <p:spPr>
          <a:xfrm flipH="1">
            <a:off x="9800108" y="2096496"/>
            <a:ext cx="8792" cy="6417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9354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31"/>
          <p:cNvSpPr/>
          <p:nvPr/>
        </p:nvSpPr>
        <p:spPr>
          <a:xfrm>
            <a:off x="0" y="6771468"/>
            <a:ext cx="12191999" cy="865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Прямоугольник 82"/>
          <p:cNvSpPr/>
          <p:nvPr/>
        </p:nvSpPr>
        <p:spPr>
          <a:xfrm>
            <a:off x="7523526" y="905490"/>
            <a:ext cx="31245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Недостатки</a:t>
            </a:r>
            <a:r>
              <a: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реализации </a:t>
            </a:r>
            <a:endParaRPr lang="ru-RU" dirty="0"/>
          </a:p>
        </p:txBody>
      </p:sp>
      <p:sp>
        <p:nvSpPr>
          <p:cNvPr id="87" name="Прямоугольник 86"/>
          <p:cNvSpPr/>
          <p:nvPr/>
        </p:nvSpPr>
        <p:spPr>
          <a:xfrm>
            <a:off x="7543613" y="889691"/>
            <a:ext cx="41344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Недостатки</a:t>
            </a:r>
            <a:r>
              <a: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реализации (риски) </a:t>
            </a:r>
            <a:endParaRPr lang="ru-RU" dirty="0"/>
          </a:p>
        </p:txBody>
      </p: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F4347A6B-5AA3-402F-8C92-72B1105F804D}"/>
              </a:ext>
            </a:extLst>
          </p:cNvPr>
          <p:cNvCxnSpPr/>
          <p:nvPr/>
        </p:nvCxnSpPr>
        <p:spPr>
          <a:xfrm flipV="1">
            <a:off x="0" y="679238"/>
            <a:ext cx="12192000" cy="2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1072341" y="1154403"/>
            <a:ext cx="10341033" cy="34372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егер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бала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мектепке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дейінгі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ұйым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контингентінде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немесе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мектеп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жанындағы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білім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беру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ұйымында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немесе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0-сыныптарда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тіркелген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болса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құжат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беруге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жол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беріледі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kk-K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егер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бала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мектеп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білім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беру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ұйымының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контингентінде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одан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жоғары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сыныптарда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болса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құжат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беруге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жол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берілмейді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kk-K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kk-K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егер бала ПМПК қорытындысы және қамқоршылық кеңестің шешімі болған кезде мектеп білім беру ұйымының контингентінде 1 және одан жоғары сыныптарда тіркелген болса, құжат беруге жол беріледі;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9610845" y="143321"/>
            <a:ext cx="25592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dirty="0"/>
              <a:t>1-СЫНЫПҚА ҚАБЫЛДАУ</a:t>
            </a:r>
          </a:p>
        </p:txBody>
      </p:sp>
      <p:sp>
        <p:nvSpPr>
          <p:cNvPr id="3" name="Плюс 2"/>
          <p:cNvSpPr/>
          <p:nvPr/>
        </p:nvSpPr>
        <p:spPr>
          <a:xfrm rot="18994839">
            <a:off x="653770" y="2673035"/>
            <a:ext cx="307731" cy="334108"/>
          </a:xfrm>
          <a:prstGeom prst="mathPlus">
            <a:avLst/>
          </a:prstGeom>
          <a:solidFill>
            <a:srgbClr val="FF0000"/>
          </a:solidFill>
          <a:ln>
            <a:solidFill>
              <a:srgbClr val="FF3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sp>
        <p:nvSpPr>
          <p:cNvPr id="5" name="Фигура, имеющая форму буквы L 4"/>
          <p:cNvSpPr/>
          <p:nvPr/>
        </p:nvSpPr>
        <p:spPr>
          <a:xfrm rot="18683410">
            <a:off x="634370" y="1654677"/>
            <a:ext cx="226581" cy="244462"/>
          </a:xfrm>
          <a:prstGeom prst="corner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sp>
        <p:nvSpPr>
          <p:cNvPr id="14" name="Фигура, имеющая форму буквы L 13"/>
          <p:cNvSpPr/>
          <p:nvPr/>
        </p:nvSpPr>
        <p:spPr>
          <a:xfrm rot="18683410">
            <a:off x="634369" y="3672629"/>
            <a:ext cx="226581" cy="244462"/>
          </a:xfrm>
          <a:prstGeom prst="corner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sp>
        <p:nvSpPr>
          <p:cNvPr id="18" name="Прямоугольник 17"/>
          <p:cNvSpPr/>
          <p:nvPr/>
        </p:nvSpPr>
        <p:spPr>
          <a:xfrm>
            <a:off x="504140" y="5044128"/>
            <a:ext cx="10806545" cy="736355"/>
          </a:xfrm>
          <a:prstGeom prst="rect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indent="450215" algn="ctr">
              <a:lnSpc>
                <a:spcPct val="107000"/>
              </a:lnSpc>
              <a:spcAft>
                <a:spcPts val="800"/>
              </a:spcAft>
            </a:pPr>
            <a:r>
              <a:rPr lang="en-US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Bilim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сервисі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арқылы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«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Білім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беру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қызметтері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туралы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үлгі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шартқа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қол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қойылғаннан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кейін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білім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беру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ұйымына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қабылдау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709024" y="97155"/>
            <a:ext cx="80528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400" b="1" dirty="0">
                <a:solidFill>
                  <a:srgbClr val="185ABA"/>
                </a:solidFill>
              </a:rPr>
              <a:t>БІЛІМ БЕРУ ҰЙЫМЫНА ЖІБЕРУ ЖӘНЕ ОҚУҒА ҚАБЫЛДАУ</a:t>
            </a:r>
          </a:p>
        </p:txBody>
      </p:sp>
    </p:spTree>
    <p:extLst>
      <p:ext uri="{BB962C8B-B14F-4D97-AF65-F5344CB8AC3E}">
        <p14:creationId xmlns:p14="http://schemas.microsoft.com/office/powerpoint/2010/main" val="751656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31"/>
          <p:cNvSpPr/>
          <p:nvPr/>
        </p:nvSpPr>
        <p:spPr>
          <a:xfrm>
            <a:off x="0" y="6771468"/>
            <a:ext cx="12191999" cy="865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Прямоугольник 82"/>
          <p:cNvSpPr/>
          <p:nvPr/>
        </p:nvSpPr>
        <p:spPr>
          <a:xfrm>
            <a:off x="7523526" y="905490"/>
            <a:ext cx="31245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Недостатки</a:t>
            </a:r>
            <a:r>
              <a: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реализации </a:t>
            </a:r>
            <a:endParaRPr lang="ru-RU" dirty="0"/>
          </a:p>
        </p:txBody>
      </p:sp>
      <p:sp>
        <p:nvSpPr>
          <p:cNvPr id="87" name="Прямоугольник 86"/>
          <p:cNvSpPr/>
          <p:nvPr/>
        </p:nvSpPr>
        <p:spPr>
          <a:xfrm>
            <a:off x="7543613" y="889691"/>
            <a:ext cx="41344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Недостатки</a:t>
            </a:r>
            <a:r>
              <a: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реализации (риски) </a:t>
            </a:r>
            <a:endParaRPr lang="ru-RU" dirty="0"/>
          </a:p>
        </p:txBody>
      </p: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F4347A6B-5AA3-402F-8C92-72B1105F804D}"/>
              </a:ext>
            </a:extLst>
          </p:cNvPr>
          <p:cNvCxnSpPr/>
          <p:nvPr/>
        </p:nvCxnSpPr>
        <p:spPr>
          <a:xfrm flipV="1">
            <a:off x="0" y="972068"/>
            <a:ext cx="12192000" cy="2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1585089" y="1337116"/>
            <a:ext cx="10341033" cy="5064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</a:pP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buFontTx/>
              <a:buChar char="-"/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Шағын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учаске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модулін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толтыру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algn="just">
              <a:lnSpc>
                <a:spcPct val="107000"/>
              </a:lnSpc>
            </a:pPr>
            <a:endParaRPr lang="kk-K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Бекітілген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бұйрық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«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Білім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беру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ұйымдарына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қызмет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көрсету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аумағы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»;</a:t>
            </a:r>
          </a:p>
          <a:p>
            <a:pPr algn="just">
              <a:lnSpc>
                <a:spcPct val="107000"/>
              </a:lnSpc>
            </a:pPr>
            <a:endParaRPr lang="kk-K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НОБД ММ АЖО логин/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парольдерді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өзектендіру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algn="just">
              <a:lnSpc>
                <a:spcPct val="107000"/>
              </a:lnSpc>
            </a:pPr>
            <a:endParaRPr lang="kk-K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endParaRPr lang="kk-K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kk-K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052-2/е «Бала денсаулығының паспорты», 065/е «Профилактикалық егулер картасы» медициналық анықтамалары бойынша ДСМ АЖ ақпараттың пайда болуы үшін ағымдағы жылғы 1 сәуірге дейін медициналық тексеруден өткені туралы ата-аналарды хабардар ету;</a:t>
            </a:r>
          </a:p>
          <a:p>
            <a:pPr algn="just">
              <a:lnSpc>
                <a:spcPct val="107000"/>
              </a:lnSpc>
            </a:pPr>
            <a:endParaRPr lang="kk-K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eGov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порталында мектептер анықтамалығын өзектендіру үшін мектептердің өзекті тізімі.</a:t>
            </a:r>
          </a:p>
          <a:p>
            <a:pPr algn="just">
              <a:lnSpc>
                <a:spcPct val="107000"/>
              </a:lnSpc>
            </a:pPr>
            <a:endParaRPr lang="kk-K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endParaRPr lang="kk-K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endParaRPr lang="kk-K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517191" y="538926"/>
            <a:ext cx="25415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dirty="0"/>
              <a:t>1 СЫНЫПҚА ҚАБЫЛДАУ</a:t>
            </a:r>
          </a:p>
        </p:txBody>
      </p:sp>
      <p:sp>
        <p:nvSpPr>
          <p:cNvPr id="5" name="Фигура, имеющая форму буквы L 4"/>
          <p:cNvSpPr/>
          <p:nvPr/>
        </p:nvSpPr>
        <p:spPr>
          <a:xfrm rot="18683410">
            <a:off x="1144092" y="1616072"/>
            <a:ext cx="226581" cy="244462"/>
          </a:xfrm>
          <a:prstGeom prst="corner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sp>
        <p:nvSpPr>
          <p:cNvPr id="14" name="Фигура, имеющая форму буквы L 13"/>
          <p:cNvSpPr/>
          <p:nvPr/>
        </p:nvSpPr>
        <p:spPr>
          <a:xfrm rot="18683410">
            <a:off x="1128684" y="2757663"/>
            <a:ext cx="226581" cy="244462"/>
          </a:xfrm>
          <a:prstGeom prst="corner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sp>
        <p:nvSpPr>
          <p:cNvPr id="15" name="Фигура, имеющая форму буквы L 14"/>
          <p:cNvSpPr/>
          <p:nvPr/>
        </p:nvSpPr>
        <p:spPr>
          <a:xfrm rot="18683410">
            <a:off x="1143956" y="2186868"/>
            <a:ext cx="226581" cy="244462"/>
          </a:xfrm>
          <a:prstGeom prst="corner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sp>
        <p:nvSpPr>
          <p:cNvPr id="19" name="Фигура, имеющая форму буквы L 18"/>
          <p:cNvSpPr/>
          <p:nvPr/>
        </p:nvSpPr>
        <p:spPr>
          <a:xfrm rot="18683410">
            <a:off x="1143956" y="3364134"/>
            <a:ext cx="226581" cy="244462"/>
          </a:xfrm>
          <a:prstGeom prst="corner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sp>
        <p:nvSpPr>
          <p:cNvPr id="20" name="Фигура, имеющая форму буквы L 19"/>
          <p:cNvSpPr/>
          <p:nvPr/>
        </p:nvSpPr>
        <p:spPr>
          <a:xfrm rot="18683410">
            <a:off x="1143957" y="4425847"/>
            <a:ext cx="226581" cy="244462"/>
          </a:xfrm>
          <a:prstGeom prst="corner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sp>
        <p:nvSpPr>
          <p:cNvPr id="21" name="Прямоугольник 20"/>
          <p:cNvSpPr/>
          <p:nvPr/>
        </p:nvSpPr>
        <p:spPr>
          <a:xfrm>
            <a:off x="914266" y="146382"/>
            <a:ext cx="95543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400" b="1" dirty="0">
                <a:solidFill>
                  <a:srgbClr val="185ABA"/>
                </a:solidFill>
              </a:rPr>
              <a:t>ЖАО ЖӘНЕ БІЛІМ БЕРУ ҰЙЫМЫ ТАРАПЫНАН ҚАЖЕТТІ ЖҰМЫСТАР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546868" y="5430048"/>
            <a:ext cx="10806545" cy="1076192"/>
          </a:xfrm>
          <a:prstGeom prst="rect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indent="450215" algn="ctr"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3-08-4/1653-И № 04.03.2025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нұсқаулығы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бар ЖАО-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ға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хат</a:t>
            </a:r>
          </a:p>
          <a:p>
            <a:pPr indent="450215" algn="ctr"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МП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контактілері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(7172) 74-20-35</a:t>
            </a:r>
          </a:p>
          <a:p>
            <a:pPr indent="450215" algn="ctr">
              <a:lnSpc>
                <a:spcPct val="107000"/>
              </a:lnSpc>
              <a:spcAft>
                <a:spcPts val="800"/>
              </a:spcAft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WhatsApp 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чат: «ҚАБЫЛДАУ 1-сынып»</a:t>
            </a:r>
          </a:p>
        </p:txBody>
      </p:sp>
    </p:spTree>
    <p:extLst>
      <p:ext uri="{BB962C8B-B14F-4D97-AF65-F5344CB8AC3E}">
        <p14:creationId xmlns:p14="http://schemas.microsoft.com/office/powerpoint/2010/main" val="315616611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11692</TotalTime>
  <Words>598</Words>
  <Application>Microsoft Office PowerPoint</Application>
  <PresentationFormat>Широкоэкранный</PresentationFormat>
  <Paragraphs>63</Paragraphs>
  <Slides>5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Тойымбеков Адил Кайратулы</dc:creator>
  <cp:lastModifiedBy>nuresill@outlook.com</cp:lastModifiedBy>
  <cp:revision>818</cp:revision>
  <cp:lastPrinted>2023-07-17T02:17:51Z</cp:lastPrinted>
  <dcterms:created xsi:type="dcterms:W3CDTF">2022-10-17T08:31:32Z</dcterms:created>
  <dcterms:modified xsi:type="dcterms:W3CDTF">2025-03-17T03:13:27Z</dcterms:modified>
</cp:coreProperties>
</file>